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74" d="100"/>
          <a:sy n="74" d="100"/>
        </p:scale>
        <p:origin x="20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2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dark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large letter A graphic to reveal the answer. Click the triangle to return to this game board slide. </a:t>
            </a:r>
          </a:p>
          <a:p>
            <a:pPr lvl="0">
              <a:spcBef>
                <a:spcPts val="1200"/>
              </a:spcBef>
            </a:pPr>
            <a:endParaRPr lang="en-US" sz="1600" dirty="0" smtClean="0">
              <a:solidFill>
                <a:srgbClr val="7F7F7F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Click the large letter A graphic to reveal the answer.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Type category 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category and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triangle to reveal the answer. Click the left triangle to return to the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26" Type="http://schemas.openxmlformats.org/officeDocument/2006/relationships/slide" Target="slide31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5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9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Do You Call It?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Here fishy, fishy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Livestock Reproduction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Niche Products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Livestock Management Practices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plant that grows partially or wholly in water.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are aquatic plants?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capturing wild or shellfish including commercial and sport fishing.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capture?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form of aquaculture that includes cultivation, propagation, and marketing.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an area where freshwater and saltwater meet resulting in a mix of the two.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brackish water?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type of reproduction method requires low labor demands, it is natural and relatively inexpensive. However, it limits genetic material.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natural breeding?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used when you want to produce a large number of offspring from one superior female.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embryo transfer?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type of livestock reproduction is not widely used. You can create an identical copy of an animal.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cloning?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type of livestock reproduction allows producers to use high quality semen from a different farm/ranch.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artificial insemination?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sheep was very controversial.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Who/what was Dolly?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a specialized market.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 niche?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animals are allowed to range and forage with relative freedom.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free range?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product that contains no artificial ingredients or added color and is only minimally processed.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natural?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Food that is produced without chemically formulated fertilizers, growth stimulants, antibiotics, or pesticides.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organic?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when the USDA officially evaluates a meat product for class, grade, or other quality characteristics.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certified?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done to poultry to prevent cannibalism and fighting.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debeaking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Examples of this livestock management practice: ear tag, tattoo, ear notch, bands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identification?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Teeth clipping is only done in this livestock species.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swine/pig?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the name given to a mature female cattle.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 cow?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we administer microorganisms to increase the immunity to a particular disease in livestock.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vaccination?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practice removes a portion of the tail to prevent the anus from becoming dirty, possibly resulting in disease.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docking?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the name of  a mature male sheep.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 ram?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what you call a castrated male goat.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wether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what you call young female swine.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 gilt?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is the agricultural product derived from goat.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chevon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raising and harvesting of fresh and saltwater plants and animals.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What is aquaculture?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A615D8-B8BD-46C7-B02E-9D0A6A072F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(Q and A background, widescreen)</Template>
  <TotalTime>0</TotalTime>
  <Words>590</Words>
  <Application>Microsoft Office PowerPoint</Application>
  <PresentationFormat>Widescreen</PresentationFormat>
  <Paragraphs>135</Paragraphs>
  <Slides>31</Slides>
  <Notes>0</Notes>
  <HiddenSlides>30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Game Board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2014-10-08T14:08:03Z</dcterms:created>
  <dcterms:modified xsi:type="dcterms:W3CDTF">2014-10-10T12:57:25Z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TC040014389991</vt:lpwstr>
  </property>
</Properties>
</file>